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4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79" d="100"/>
          <a:sy n="79" d="100"/>
        </p:scale>
        <p:origin x="12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tr-TR"/>
              <a:t>Asıl başlık stilini düzenlemek için tıklayın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2595F91-E233-BF41-9527-DD4E302567AA}" type="datetimeFigureOut">
              <a:rPr lang="tr-TR" smtClean="0"/>
              <a:t>21.05.2026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145628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595F91-E233-BF41-9527-DD4E302567AA}" type="datetimeFigureOut">
              <a:rPr lang="tr-TR" smtClean="0"/>
              <a:t>21.05.2026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196115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595F91-E233-BF41-9527-DD4E302567AA}" type="datetimeFigureOut">
              <a:rPr lang="tr-TR" smtClean="0"/>
              <a:t>21.05.2026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6705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595F91-E233-BF41-9527-DD4E302567AA}" type="datetimeFigureOut">
              <a:rPr lang="tr-TR" smtClean="0"/>
              <a:t>21.05.2026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304100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tr-TR"/>
              <a:t>Asıl başlık stilini düzenlemek için tıklayın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2595F91-E233-BF41-9527-DD4E302567AA}" type="datetimeFigureOut">
              <a:rPr lang="tr-TR" smtClean="0"/>
              <a:t>21.05.2026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352663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2595F91-E233-BF41-9527-DD4E302567AA}" type="datetimeFigureOut">
              <a:rPr lang="tr-TR" smtClean="0"/>
              <a:t>21.05.2026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324876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4" name="Content Placeholder 3"/>
          <p:cNvSpPr>
            <a:spLocks noGrp="1"/>
          </p:cNvSpPr>
          <p:nvPr>
            <p:ph sz="half" idx="2"/>
          </p:nvPr>
        </p:nvSpPr>
        <p:spPr>
          <a:xfrm>
            <a:off x="736456" y="2761381"/>
            <a:ext cx="4523137"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6" name="Content Placeholder 5"/>
          <p:cNvSpPr>
            <a:spLocks noGrp="1"/>
          </p:cNvSpPr>
          <p:nvPr>
            <p:ph sz="quarter" idx="4"/>
          </p:nvPr>
        </p:nvSpPr>
        <p:spPr>
          <a:xfrm>
            <a:off x="5412731" y="2761381"/>
            <a:ext cx="4545413"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2595F91-E233-BF41-9527-DD4E302567AA}" type="datetimeFigureOut">
              <a:rPr lang="tr-TR" smtClean="0"/>
              <a:t>21.05.2026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208290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2595F91-E233-BF41-9527-DD4E302567AA}" type="datetimeFigureOut">
              <a:rPr lang="tr-TR" smtClean="0"/>
              <a:t>21.05.2026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399030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95F91-E233-BF41-9527-DD4E302567AA}" type="datetimeFigureOut">
              <a:rPr lang="tr-TR" smtClean="0"/>
              <a:t>21.05.2026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100898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2595F91-E233-BF41-9527-DD4E302567AA}" type="datetimeFigureOut">
              <a:rPr lang="tr-TR" smtClean="0"/>
              <a:t>21.05.2026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46610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a:t>Resim eklemek için simgeye tıklayın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2595F91-E233-BF41-9527-DD4E302567AA}" type="datetimeFigureOut">
              <a:rPr lang="tr-TR" smtClean="0"/>
              <a:t>21.05.2026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79860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2595F91-E233-BF41-9527-DD4E302567AA}" type="datetimeFigureOut">
              <a:rPr lang="tr-TR" smtClean="0"/>
              <a:t>21.05.2026</a:t>
            </a:fld>
            <a:endParaRPr lang="tr-T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C3A573A-58A9-0B48-B85F-E95EC6BE18CF}" type="slidenum">
              <a:rPr lang="tr-TR" smtClean="0"/>
              <a:t>‹#›</a:t>
            </a:fld>
            <a:endParaRPr lang="tr-TR"/>
          </a:p>
        </p:txBody>
      </p:sp>
    </p:spTree>
    <p:extLst>
      <p:ext uri="{BB962C8B-B14F-4D97-AF65-F5344CB8AC3E}">
        <p14:creationId xmlns:p14="http://schemas.microsoft.com/office/powerpoint/2010/main" val="1667582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yazı tipi içeren bir resim&#10;&#10;Açıklama otomatik olarak oluşturuldu">
            <a:extLst>
              <a:ext uri="{FF2B5EF4-FFF2-40B4-BE49-F238E27FC236}">
                <a16:creationId xmlns:a16="http://schemas.microsoft.com/office/drawing/2014/main" id="{4B46E087-D27D-9CA9-78C6-10228287608F}"/>
              </a:ext>
            </a:extLst>
          </p:cNvPr>
          <p:cNvPicPr>
            <a:picLocks noChangeAspect="1"/>
          </p:cNvPicPr>
          <p:nvPr/>
        </p:nvPicPr>
        <p:blipFill>
          <a:blip r:embed="rId2"/>
          <a:stretch>
            <a:fillRect/>
          </a:stretch>
        </p:blipFill>
        <p:spPr>
          <a:xfrm>
            <a:off x="0" y="-1"/>
            <a:ext cx="10697893" cy="7559675"/>
          </a:xfrm>
          <a:prstGeom prst="rect">
            <a:avLst/>
          </a:prstGeom>
        </p:spPr>
      </p:pic>
      <p:sp>
        <p:nvSpPr>
          <p:cNvPr id="3" name="Alt Başlık 2">
            <a:extLst>
              <a:ext uri="{FF2B5EF4-FFF2-40B4-BE49-F238E27FC236}">
                <a16:creationId xmlns:a16="http://schemas.microsoft.com/office/drawing/2014/main" id="{E444814C-1474-7DB1-035C-72FFDF677FA9}"/>
              </a:ext>
            </a:extLst>
          </p:cNvPr>
          <p:cNvSpPr>
            <a:spLocks noGrp="1"/>
          </p:cNvSpPr>
          <p:nvPr>
            <p:ph type="subTitle" idx="1"/>
          </p:nvPr>
        </p:nvSpPr>
        <p:spPr>
          <a:xfrm>
            <a:off x="949124" y="2477446"/>
            <a:ext cx="8866209" cy="3552965"/>
          </a:xfrm>
        </p:spPr>
        <p:txBody>
          <a:bodyPr>
            <a:noAutofit/>
          </a:bodyPr>
          <a:lstStyle/>
          <a:p>
            <a:pPr algn="just">
              <a:lnSpc>
                <a:spcPts val="1940"/>
              </a:lnSpc>
              <a:spcBef>
                <a:spcPts val="1702"/>
              </a:spcBef>
            </a:pPr>
            <a:r>
              <a:rPr lang="tr-TR" sz="1200" dirty="0">
                <a:solidFill>
                  <a:srgbClr val="263473"/>
                </a:solidFill>
                <a:latin typeface="Arial" panose="020B0604020202020204" pitchFamily="34" charset="0"/>
                <a:cs typeface="Arial" panose="020B0604020202020204" pitchFamily="34" charset="0"/>
              </a:rPr>
              <a:t>          Sevgili öğrenciler, </a:t>
            </a:r>
          </a:p>
          <a:p>
            <a:pPr algn="just">
              <a:lnSpc>
                <a:spcPts val="1940"/>
              </a:lnSpc>
              <a:spcBef>
                <a:spcPts val="1702"/>
              </a:spcBef>
            </a:pPr>
            <a:r>
              <a:rPr lang="tr-TR" sz="1200" dirty="0">
                <a:solidFill>
                  <a:srgbClr val="263473"/>
                </a:solidFill>
                <a:latin typeface="Arial" panose="020B0604020202020204" pitchFamily="34" charset="0"/>
                <a:cs typeface="Arial" panose="020B0604020202020204" pitchFamily="34" charset="0"/>
              </a:rPr>
              <a:t>          Bugün Üniversitemizdeki eğitiminizin sonuna gelmiş bulunmaktasınız. Geleceğinizi inşa etmek adına burada geçen yıllarınızı en iyi şekilde değerlendirmeye çalıştığınızı, yalnızca derslerinizde aldığınız eğitimle değil,  tüm yaşadıklarınızla önemli tecrübeler kazandığınızı düşünüyorum. Zihinlerinizde çok sayıda soru işaretleriyle başlayıp da bitmez dediğiniz zamanın hızla geçtiğini tecrübe ettiniz. Ancak bugün, aslında bir son değil, yeni bir başlangıçtır. Bugün; üzerinize aileniz, vatanınız ve milletiniz için daha fazla sorumluluğun yüklendiği yeni bir zaman, kendiniz için yeni bir yol haritası belirleme zamanı...</a:t>
            </a:r>
          </a:p>
          <a:p>
            <a:pPr algn="just">
              <a:lnSpc>
                <a:spcPts val="1940"/>
              </a:lnSpc>
              <a:spcBef>
                <a:spcPts val="1702"/>
              </a:spcBef>
            </a:pPr>
            <a:r>
              <a:rPr lang="tr-TR" sz="1200" dirty="0">
                <a:solidFill>
                  <a:srgbClr val="263473"/>
                </a:solidFill>
                <a:latin typeface="Arial" panose="020B0604020202020204" pitchFamily="34" charset="0"/>
                <a:cs typeface="Arial" panose="020B0604020202020204" pitchFamily="34" charset="0"/>
              </a:rPr>
              <a:t>          Değerli öğrenciler, bu ülkenin geleceği ve ümidi olduğunuzu aklınızdan çıkarmayınız. Zira zor günlerden ve zor sınavlardan geçmekte olan ülkemizde bölücü ve fitnecilerin arzu ve planları karşısında uyanık olmanız, her zaman sağduyu ile hareket eden, vatanına ve bayrağına tutkun, millî değerlerinden ve inançlarından taviz vermeyen bir duruş sergilemeniz oldukça önemlidir. Çünkü sizler geleceğimiz, yarınlarımız, umutlarımızsınız. Bugünden sonra vatan size emanettir ve bayrağımız siz gençlerin güvencesi altındadır.</a:t>
            </a:r>
          </a:p>
          <a:p>
            <a:pPr algn="just">
              <a:lnSpc>
                <a:spcPts val="1940"/>
              </a:lnSpc>
              <a:spcBef>
                <a:spcPts val="1702"/>
              </a:spcBef>
            </a:pPr>
            <a:r>
              <a:rPr lang="tr-TR" sz="1200" dirty="0">
                <a:solidFill>
                  <a:srgbClr val="263473"/>
                </a:solidFill>
                <a:latin typeface="Arial" panose="020B0604020202020204" pitchFamily="34" charset="0"/>
                <a:cs typeface="Arial" panose="020B0604020202020204" pitchFamily="34" charset="0"/>
              </a:rPr>
              <a:t>          Yolunuz aydınlık, bahtınız açık olsun.</a:t>
            </a:r>
          </a:p>
        </p:txBody>
      </p:sp>
      <p:sp>
        <p:nvSpPr>
          <p:cNvPr id="6" name="Alt Başlık 2">
            <a:extLst>
              <a:ext uri="{FF2B5EF4-FFF2-40B4-BE49-F238E27FC236}">
                <a16:creationId xmlns:a16="http://schemas.microsoft.com/office/drawing/2014/main" id="{FDF26199-E80B-4ADD-605C-DD3E88C350EF}"/>
              </a:ext>
            </a:extLst>
          </p:cNvPr>
          <p:cNvSpPr txBox="1">
            <a:spLocks/>
          </p:cNvSpPr>
          <p:nvPr/>
        </p:nvSpPr>
        <p:spPr>
          <a:xfrm>
            <a:off x="8431759" y="692599"/>
            <a:ext cx="1383574" cy="255584"/>
          </a:xfrm>
          <a:prstGeom prst="rect">
            <a:avLst/>
          </a:prstGeom>
        </p:spPr>
        <p:txBody>
          <a:bodyPr vert="horz" lIns="91440" tIns="45720" rIns="91440" bIns="45720"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r">
              <a:lnSpc>
                <a:spcPct val="100000"/>
              </a:lnSpc>
              <a:spcBef>
                <a:spcPts val="2902"/>
              </a:spcBef>
            </a:pPr>
            <a:r>
              <a:rPr lang="tr-TR" sz="1200" dirty="0">
                <a:solidFill>
                  <a:srgbClr val="263473"/>
                </a:solidFill>
                <a:latin typeface="Arial" panose="020B0604020202020204" pitchFamily="34" charset="0"/>
                <a:cs typeface="Arial" panose="020B0604020202020204" pitchFamily="34" charset="0"/>
              </a:rPr>
              <a:t>11.06.2026</a:t>
            </a:r>
          </a:p>
        </p:txBody>
      </p:sp>
    </p:spTree>
    <p:extLst>
      <p:ext uri="{BB962C8B-B14F-4D97-AF65-F5344CB8AC3E}">
        <p14:creationId xmlns:p14="http://schemas.microsoft.com/office/powerpoint/2010/main" val="3129465729"/>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TotalTime>
  <Words>176</Words>
  <Application>Microsoft Office PowerPoint</Application>
  <PresentationFormat>Özel</PresentationFormat>
  <Paragraphs>5</Paragraphs>
  <Slides>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Arial</vt:lpstr>
      <vt:lpstr>Calibri</vt:lpstr>
      <vt:lpstr>Calibri Light</vt:lpstr>
      <vt:lpstr>Office Teması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emre cagman</dc:creator>
  <cp:lastModifiedBy>FMG</cp:lastModifiedBy>
  <cp:revision>3</cp:revision>
  <dcterms:created xsi:type="dcterms:W3CDTF">2023-06-14T08:05:02Z</dcterms:created>
  <dcterms:modified xsi:type="dcterms:W3CDTF">2026-05-21T06:01:29Z</dcterms:modified>
</cp:coreProperties>
</file>